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05E00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5E00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Снимок экрана 2023-05-14 в 07.01.38.png" descr="Снимок экрана 2023-05-14 в 07.0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139" y="18087"/>
            <a:ext cx="21887721" cy="13679825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Снимок экрана 2023-05-14 в 07.01.46.png" descr="Снимок экрана 2023-05-14 в 07.01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6356" y="48223"/>
            <a:ext cx="21791286" cy="1361955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Снимок экрана 2023-05-14 в 07.01.54.png" descr="Снимок экрана 2023-05-14 в 07.01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665" y="-45334"/>
            <a:ext cx="21994377" cy="137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Снимок экрана 2023-05-14 в 07.02.01.png" descr="Снимок экрана 2023-05-14 в 07.0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5808" y="29129"/>
            <a:ext cx="21852383" cy="1365774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Снимок экрана 2023-05-14 в 07.02.09.png" descr="Снимок экрана 2023-05-14 в 07.02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9969" y="69230"/>
            <a:ext cx="21724062" cy="1357754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Снимок экрана 2023-05-14 в 07.02.16.png" descr="Снимок экрана 2023-05-14 в 07.02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1572" y="13983"/>
            <a:ext cx="21900855" cy="1368803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Снимок экрана 2023-05-14 в 07.02.24.png" descr="Снимок экрана 2023-05-14 в 07.02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8711" y="-6555"/>
            <a:ext cx="21945603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Снимок экрана 2023-05-14 в 07.02.32.png" descr="Снимок экрана 2023-05-14 в 07.02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197" y="10624"/>
            <a:ext cx="21911605" cy="1369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Снимок экрана 2023-05-14 в 07.02.40.png" descr="Снимок экрана 2023-05-14 в 07.0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1889" y="57931"/>
            <a:ext cx="21760222" cy="13600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Снимок экрана 2023-05-14 в 07.02.47.png" descr="Снимок экрана 2023-05-14 в 07.02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020" y="5512"/>
            <a:ext cx="21927959" cy="1370497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Снимок экрана 2023-05-14 в 06.34.36.png" descr="Снимок экрана 2023-05-14 в 06.34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2102" y="33063"/>
            <a:ext cx="21712990" cy="1357062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Снимок экрана 2023-05-14 в 07.02.54.png" descr="Снимок экрана 2023-05-14 в 07.0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544" y="31465"/>
            <a:ext cx="21844913" cy="13653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Снимок экрана 2023-05-14 в 07.03.02.png" descr="Снимок экрана 2023-05-14 в 07.03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179" y="16236"/>
            <a:ext cx="21893642" cy="1368352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Снимок экрана 2023-05-14 в 07.03.09.png" descr="Снимок экрана 2023-05-14 в 07.03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559" y="-41651"/>
            <a:ext cx="21945603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Снимок экрана 2023-05-14 в 07.03.17.png" descr="Снимок экрана 2023-05-14 в 07.03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397" y="3874"/>
            <a:ext cx="21933205" cy="1370825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Снимок экрана 2023-05-14 в 07.03.24.png" descr="Снимок экрана 2023-05-14 в 07.03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487" y="68304"/>
            <a:ext cx="21727026" cy="1357939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Снимок экрана 2023-05-14 в 07.03.31.png" descr="Снимок экрана 2023-05-14 в 07.03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325" y="29452"/>
            <a:ext cx="21851350" cy="13657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Снимок экрана 2023-05-14 в 07.03.38.png" descr="Снимок экрана 2023-05-14 в 07.03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499" y="27060"/>
            <a:ext cx="21859003" cy="13661879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Снимок экрана 2023-05-14 в 07.03.45.png" descr="Снимок экрана 2023-05-14 в 07.0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879" y="59173"/>
            <a:ext cx="21756243" cy="1359765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Снимок экрана 2023-05-14 в 08.03.19.png" descr="Снимок экрана 2023-05-14 в 08.0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395" y="20122"/>
            <a:ext cx="21881210" cy="1367575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Снимок экрана 2023-05-14 в 08.04.28.png" descr="Снимок экрана 2023-05-14 в 08.04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792" y="47868"/>
            <a:ext cx="21792416" cy="13620263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Снимок экрана 2023-05-16 в 08.31.58.png" descr="Снимок экрана 2023-05-16 в 08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7403" y="123878"/>
            <a:ext cx="21549193" cy="13468245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Снимок экрана 2023-05-14 в 08.06.11.png" descr="Снимок экрана 2023-05-14 в 08.06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234" y="20022"/>
            <a:ext cx="21881531" cy="1367595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Снимок экрана 2023-05-14 в 07.03.53.png" descr="Снимок экрана 2023-05-14 в 07.03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0315" y="69447"/>
            <a:ext cx="21723371" cy="13577107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Снимок экрана 2023-05-14 в 07.04.00.png" descr="Снимок экрана 2023-05-14 в 07.04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582" y="55863"/>
            <a:ext cx="21766838" cy="1360427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Снимок экрана 2023-05-14 в 07.04.07.png" descr="Снимок экрана 2023-05-14 в 07.04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689" y="40929"/>
            <a:ext cx="21814622" cy="1363414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Снимок экрана 2023-05-14 в 08.07.52.png" descr="Снимок экрана 2023-05-14 в 08.07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5577" y="28985"/>
            <a:ext cx="21852848" cy="1365803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Снимок экрана 2023-05-14 в 08.09.13.png" descr="Снимок экрана 2023-05-14 в 08.09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261" y="40037"/>
            <a:ext cx="21817478" cy="1363592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Снимок экрана 2023-05-14 в 07.04.14.png" descr="Снимок экрана 2023-05-14 в 07.0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964" y="41102"/>
            <a:ext cx="21814071" cy="1363379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Снимок экрана 2023-05-14 в 07.04.22.png" descr="Снимок экрана 2023-05-14 в 07.04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2858" y="21035"/>
            <a:ext cx="21878285" cy="1367393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Снимок экрана 2023-05-14 в 06.34.51.png" descr="Снимок экрана 2023-05-14 в 06.34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1363" y="107601"/>
            <a:ext cx="21821532" cy="13638458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Снимок экрана 2023-05-14 в 06.35.05.png" descr="Снимок экрана 2023-05-14 в 06.35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4715" y="53446"/>
            <a:ext cx="21774569" cy="13609107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Снимок экрана 2023-05-16 в 08.27.02.png" descr="Снимок экрана 2023-05-16 в 08.27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064" y="64915"/>
            <a:ext cx="21737871" cy="13586169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Снимок экрана 2023-05-16 в 08.27.15.png" descr="Снимок экрана 2023-05-16 в 08.27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842" y="59776"/>
            <a:ext cx="21754316" cy="1359644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Снимок экрана 2023-05-14 в 06.35.15.png" descr="Снимок экрана 2023-05-14 в 06.35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272" y="61294"/>
            <a:ext cx="21749455" cy="1359341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копия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Снимок экрана 2023-05-14 в 07.01.29.png" descr="Снимок экрана 2023-05-14 в 07.0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6" y="47628"/>
            <a:ext cx="21793188" cy="13620744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Снимок экрана 2023-05-14 в 06.31.25.png" descr="Снимок экрана 2023-05-14 в 06.31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3653366" y="2743200"/>
            <a:ext cx="19507201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0" advTm="1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 p14:dur="20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E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E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